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1784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481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8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6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10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6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45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9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56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9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45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49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38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7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27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19881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 rtl="0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127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127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127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245924" y="1552150"/>
            <a:ext cx="80438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Smeal Student Society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Welcome Back Meeting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054040" y="2701184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" sz="4800">
                <a:solidFill>
                  <a:srgbClr val="6FA8DC"/>
                </a:solidFill>
              </a:rPr>
              <a:t>           1/22/14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082050" y="221144"/>
            <a:ext cx="7050900" cy="924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Possible Events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1082050" y="1344251"/>
            <a:ext cx="7035899" cy="58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Philanthropy</a:t>
            </a:r>
          </a:p>
          <a:p>
            <a:pPr marL="9144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High School Visits</a:t>
            </a:r>
          </a:p>
          <a:p>
            <a:pPr marL="9144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THON (for next year)</a:t>
            </a:r>
          </a:p>
          <a:p>
            <a:pPr algn="l" rtl="0">
              <a:spcBef>
                <a:spcPts val="0"/>
              </a:spcBef>
              <a:buNone/>
            </a:pPr>
            <a:r>
              <a:rPr lang="en"/>
              <a:t>Fundraising</a:t>
            </a:r>
          </a:p>
          <a:p>
            <a:pPr marL="9144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Five Guys’ (or other local restaurant)</a:t>
            </a:r>
          </a:p>
          <a:p>
            <a:pPr marL="9144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Bowling</a:t>
            </a:r>
          </a:p>
          <a:p>
            <a:pPr algn="l" rtl="0">
              <a:spcBef>
                <a:spcPts val="0"/>
              </a:spcBef>
              <a:buNone/>
            </a:pPr>
            <a:r>
              <a:rPr lang="en"/>
              <a:t>Social</a:t>
            </a:r>
          </a:p>
          <a:p>
            <a:pPr marL="9144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Creamery</a:t>
            </a:r>
          </a:p>
          <a:p>
            <a:pPr marL="9144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March Madness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640190" y="1423834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Active Membership 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579525" y="1781499"/>
            <a:ext cx="7758899" cy="2696400"/>
          </a:xfrm>
          <a:prstGeom prst="rect">
            <a:avLst/>
          </a:prstGeom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u="sng">
                <a:solidFill>
                  <a:srgbClr val="00FFFF"/>
                </a:solidFill>
              </a:rPr>
              <a:t>15 points</a:t>
            </a:r>
          </a:p>
          <a:p>
            <a:pPr marL="457200" lvl="0" indent="-457200" algn="l" rtl="0">
              <a:spcBef>
                <a:spcPts val="0"/>
              </a:spcBef>
              <a:buClr>
                <a:srgbClr val="F3F3F3"/>
              </a:buClr>
              <a:buSzPct val="100000"/>
              <a:buFont typeface="Trebuchet MS"/>
              <a:buChar char="●"/>
            </a:pPr>
            <a:r>
              <a:rPr lang="en" sz="3600">
                <a:solidFill>
                  <a:srgbClr val="F3F3F3"/>
                </a:solidFill>
              </a:rPr>
              <a:t>Earn points by attending meetings, events, etc. </a:t>
            </a:r>
          </a:p>
          <a:p>
            <a:pPr marL="457200" lvl="0" indent="-457200" algn="l" rtl="0">
              <a:spcBef>
                <a:spcPts val="0"/>
              </a:spcBef>
              <a:buClr>
                <a:srgbClr val="F3F3F3"/>
              </a:buClr>
              <a:buSzPct val="100000"/>
              <a:buFont typeface="Trebuchet MS"/>
              <a:buChar char="●"/>
            </a:pPr>
            <a:r>
              <a:rPr lang="en" sz="3600">
                <a:solidFill>
                  <a:srgbClr val="F3F3F3"/>
                </a:solidFill>
              </a:rPr>
              <a:t>3 tour requirement</a:t>
            </a:r>
          </a:p>
          <a:p>
            <a:pPr lvl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363599" y="792950"/>
            <a:ext cx="8255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Acceptance Days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069950" y="2047853"/>
            <a:ext cx="7180500" cy="21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-"/>
            </a:pPr>
            <a:r>
              <a:rPr lang="en"/>
              <a:t>The first Accepted Students Day will be</a:t>
            </a:r>
            <a:r>
              <a:rPr lang="en" b="1" u="sng"/>
              <a:t> Friday, February 13th</a:t>
            </a:r>
          </a:p>
          <a:p>
            <a:pPr marL="914400" lvl="1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-"/>
            </a:pPr>
            <a:r>
              <a:rPr lang="en"/>
              <a:t>We will need help from all of you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-"/>
            </a:pPr>
            <a:r>
              <a:rPr lang="en"/>
              <a:t>Also be sure to sign up for general tours on the doodle</a:t>
            </a:r>
          </a:p>
          <a:p>
            <a:pPr marL="914400" lvl="1" indent="-355600" algn="l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-"/>
            </a:pPr>
            <a:r>
              <a:rPr lang="en" sz="2000"/>
              <a:t>**If you need to cancel a tour you must take your name off the doodle AND email me 24 hours in advance**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046540" y="9212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The Big Event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878900" y="2077216"/>
            <a:ext cx="7035899" cy="124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Tuesday, January 22</a:t>
            </a:r>
          </a:p>
          <a:p>
            <a:pPr marL="457200" lvl="0" indent="-381000" algn="l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We don’t need help but SPREAD THE WORD!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161000" y="1176275"/>
            <a:ext cx="8180399" cy="157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Look out for emails from Alexa regarding to tours and thanks for coming out!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75465" y="-116064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Nate Miller (President)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771650" y="1318700"/>
            <a:ext cx="41177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Sophomore</a:t>
            </a:r>
          </a:p>
          <a:p>
            <a:pPr marL="45720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Applying for the MAcc with a minor in LER</a:t>
            </a:r>
          </a:p>
          <a:p>
            <a:pPr marL="45720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Hometown is Chicago</a:t>
            </a:r>
          </a:p>
          <a:p>
            <a:pPr marL="45720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Been living in SC since 2004</a:t>
            </a:r>
          </a:p>
          <a:p>
            <a:pPr marL="45720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Die hard Pittsburgh fan (not Pitt)</a:t>
            </a:r>
          </a:p>
          <a:p>
            <a:pPr marL="45720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Favorite show is either Breaking Bad or Lost</a:t>
            </a:r>
          </a:p>
          <a:p>
            <a:pPr lvl="0" algn="l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75" y="992450"/>
            <a:ext cx="3886975" cy="38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661800" y="-11"/>
            <a:ext cx="7117200" cy="2344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Alexa Parrish 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(Faculty &amp; Alumni Relations)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4555500" y="2281672"/>
            <a:ext cx="4588500" cy="27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Sophomore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Hometown: Doylestown, PA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Intended major in Marketing, Spanish minor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HUGE Harry Styles fan </a:t>
            </a:r>
          </a:p>
          <a:p>
            <a:pPr lvl="0" algn="l" rtl="0">
              <a:spcBef>
                <a:spcPts val="0"/>
              </a:spcBef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50" y="320725"/>
            <a:ext cx="2536374" cy="45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66525" y="250975"/>
            <a:ext cx="7530899" cy="147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Brad Wilson (Events &amp; Operations)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1054050" y="2020124"/>
            <a:ext cx="7035899" cy="20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200"/>
              <a:t>Sophomore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200"/>
              <a:t>From York, PA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200"/>
              <a:t>Intended Majors in Supply Chain and LER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200"/>
              <a:t>Baltimore sports fan</a:t>
            </a:r>
          </a:p>
          <a:p>
            <a:pPr marL="457200" lvl="0" indent="-3683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200"/>
              <a:t>Own a piece of the San Antonio Spurs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95750" y="2348125"/>
            <a:ext cx="1669799" cy="2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75" y="1275525"/>
            <a:ext cx="2032000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2178426" y="273850"/>
            <a:ext cx="80966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4000"/>
              <a:t> </a:t>
            </a:r>
          </a:p>
          <a:p>
            <a:pPr marL="0" indent="0" algn="ctr" rtl="0">
              <a:spcBef>
                <a:spcPts val="0"/>
              </a:spcBef>
              <a:buNone/>
            </a:pPr>
            <a:endParaRPr sz="4000"/>
          </a:p>
          <a:p>
            <a:pPr marL="0" indent="0" algn="ctr" rtl="0">
              <a:spcBef>
                <a:spcPts val="0"/>
              </a:spcBef>
              <a:buNone/>
            </a:pPr>
            <a:r>
              <a:rPr lang="en" sz="4000"/>
              <a:t>Sophie Meisenzahl </a:t>
            </a:r>
          </a:p>
          <a:p>
            <a:pPr marL="0" indent="0" algn="ctr" rtl="0">
              <a:spcBef>
                <a:spcPts val="0"/>
              </a:spcBef>
              <a:buNone/>
            </a:pPr>
            <a:r>
              <a:rPr lang="en" sz="4000"/>
              <a:t>(Membership Affairs)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969575" y="1706425"/>
            <a:ext cx="4816799" cy="359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600"/>
              <a:t>Sophomore</a:t>
            </a:r>
          </a:p>
          <a:p>
            <a:pPr marL="457200" lvl="0" indent="-3937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600"/>
              <a:t>Hometown:Doylestown,PA</a:t>
            </a:r>
          </a:p>
          <a:p>
            <a:pPr marL="457200" lvl="0" indent="-3937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600"/>
              <a:t>Intended Marketing major</a:t>
            </a:r>
          </a:p>
          <a:p>
            <a:pPr marL="914400" lvl="1" indent="-3937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○"/>
            </a:pPr>
            <a:r>
              <a:rPr lang="en" sz="2600"/>
              <a:t>Minor in Biology</a:t>
            </a:r>
          </a:p>
          <a:p>
            <a:pPr marL="457200" lvl="0" indent="-3937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600"/>
              <a:t>Obsessed with Vine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125" y="302600"/>
            <a:ext cx="1777349" cy="45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046540" y="715535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Dustin Tabor (Treasurer)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037" y="538150"/>
            <a:ext cx="16287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850050" y="2046175"/>
            <a:ext cx="4247399" cy="219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Second Semester Sophomore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Hometown: Princeton, NJ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Intended Marketing Major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Big New York Knicks fan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046540" y="1691159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/>
              <a:t>Icebreaker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579440" y="418685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3000"/>
              <a:t>Chair Positions (More info next GBM)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429765" y="1653234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Corporate Chair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Faculty Spotlight Chair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Tour Chair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Fundraising Chair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Events Chair</a:t>
            </a:r>
          </a:p>
          <a:p>
            <a:pPr marL="457200" lvl="0" indent="-381000" algn="l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Marketing Chair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2310595" y="943675"/>
            <a:ext cx="42006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Dues: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$15 for the semester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Money will be collected as soon as possible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Dues must be paid in order to remain an active member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On-screen Show (16:9)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wave</vt:lpstr>
      <vt:lpstr>Smeal Student Society Welcome Back Meeting</vt:lpstr>
      <vt:lpstr>Nate Miller (President)</vt:lpstr>
      <vt:lpstr>Alexa Parrish  (Faculty &amp; Alumni Relations)</vt:lpstr>
      <vt:lpstr>Brad Wilson (Events &amp; Operations)</vt:lpstr>
      <vt:lpstr>    Sophie Meisenzahl  (Membership Affairs)</vt:lpstr>
      <vt:lpstr>Dustin Tabor (Treasurer)</vt:lpstr>
      <vt:lpstr>Icebreaker</vt:lpstr>
      <vt:lpstr>Chair Positions (More info next GBM)</vt:lpstr>
      <vt:lpstr>Dues:</vt:lpstr>
      <vt:lpstr>Possible Events </vt:lpstr>
      <vt:lpstr>Active Membership   </vt:lpstr>
      <vt:lpstr>Student Acceptance Days </vt:lpstr>
      <vt:lpstr>The Big Event</vt:lpstr>
      <vt:lpstr>Look out for emails from Alexa regarding to tours and thanks for coming out!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Smeal Student Society Welcome Back Meeting</dc:title>
  <dc:creator>Nathan</dc:creator>
  <cp:lastModifiedBy>Nathan Miller</cp:lastModifiedBy>
  <cp:revision>1</cp:revision>
  <dcterms:modified xsi:type="dcterms:W3CDTF">2015-01-22T22:06:54Z</dcterms:modified>
</cp:coreProperties>
</file>